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91" r:id="rId4"/>
    <p:sldId id="289" r:id="rId5"/>
    <p:sldId id="290" r:id="rId6"/>
    <p:sldId id="285" r:id="rId7"/>
    <p:sldId id="261" r:id="rId8"/>
    <p:sldId id="287" r:id="rId9"/>
    <p:sldId id="288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0E76FC-3B1C-49AC-8873-5D4F473D8D18}">
          <p14:sldIdLst>
            <p14:sldId id="256"/>
            <p14:sldId id="270"/>
            <p14:sldId id="291"/>
            <p14:sldId id="289"/>
            <p14:sldId id="290"/>
            <p14:sldId id="285"/>
            <p14:sldId id="261"/>
            <p14:sldId id="287"/>
            <p14:sldId id="28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7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74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21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15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30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64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75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80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2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26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39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53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1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8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4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54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1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AACA3D-F4F0-4C1D-AEDC-6BACE0880D1E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4CCD81-DA8E-4237-8A8F-9FC8AF9D9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47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FF7F-9672-4828-BB11-A5466B45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18131"/>
            <a:ext cx="8676222" cy="3200400"/>
          </a:xfrm>
        </p:spPr>
        <p:txBody>
          <a:bodyPr/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Pre-processing and Uploading</a:t>
            </a:r>
            <a:b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tr-TR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34D4C-7583-460E-B7C4-A66A5504E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766" y="4738336"/>
            <a:ext cx="8676222" cy="599660"/>
          </a:xfrm>
        </p:spPr>
        <p:txBody>
          <a:bodyPr>
            <a:normAutofit/>
          </a:bodyPr>
          <a:lstStyle/>
          <a:p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Oğuzhan Kolay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3858B6-BE5B-47EF-AFE7-418498B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2" y="76869"/>
            <a:ext cx="11634496" cy="13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3A2184D-C452-46F9-8387-D0D13CB6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508" y="5996899"/>
            <a:ext cx="2702984" cy="599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</a:pPr>
            <a:r>
              <a:rPr lang="tr-TR" sz="2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- Workshop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</a:pPr>
            <a:r>
              <a:rPr lang="tr-TR" sz="2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tr-TR" sz="21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tr-TR" sz="2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endParaRPr lang="en-US" sz="2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47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4670-EC26-4789-A3BE-265D9BE6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72142"/>
            <a:ext cx="9905998" cy="2173354"/>
          </a:xfrm>
        </p:spPr>
        <p:txBody>
          <a:bodyPr>
            <a:normAutofit/>
          </a:bodyPr>
          <a:lstStyle/>
          <a:p>
            <a:pPr algn="ctr"/>
            <a:r>
              <a:rPr lang="tr-TR" sz="44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098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4F6F61-0AFC-4385-8529-BFC168D4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8" y="1821994"/>
            <a:ext cx="8515984" cy="45070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C8CE0-0BD7-4215-AE00-4CDCA859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242046"/>
            <a:ext cx="10282517" cy="1248335"/>
          </a:xfrm>
        </p:spPr>
        <p:txBody>
          <a:bodyPr/>
          <a:lstStyle/>
          <a:p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RASDAMAN DATA IMPORT SCHEMATIC PROCEDURE</a:t>
            </a:r>
          </a:p>
        </p:txBody>
      </p:sp>
    </p:spTree>
    <p:extLst>
      <p:ext uri="{BB962C8B-B14F-4D97-AF65-F5344CB8AC3E}">
        <p14:creationId xmlns:p14="http://schemas.microsoft.com/office/powerpoint/2010/main" val="122616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C2F4E3-ADDD-4309-9DFC-2D91D57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/>
          <a:lstStyle/>
          <a:p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UPLOADED AND IMPORTED DATA</a:t>
            </a:r>
          </a:p>
        </p:txBody>
      </p:sp>
    </p:spTree>
    <p:extLst>
      <p:ext uri="{BB962C8B-B14F-4D97-AF65-F5344CB8AC3E}">
        <p14:creationId xmlns:p14="http://schemas.microsoft.com/office/powerpoint/2010/main" val="234817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C2F4E3-ADDD-4309-9DFC-2D91D57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/>
          <a:lstStyle/>
          <a:p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Global L3C AVHRR Sea Surface Temperature (TEST DATA)  </a:t>
            </a:r>
          </a:p>
        </p:txBody>
      </p:sp>
    </p:spTree>
    <p:extLst>
      <p:ext uri="{BB962C8B-B14F-4D97-AF65-F5344CB8AC3E}">
        <p14:creationId xmlns:p14="http://schemas.microsoft.com/office/powerpoint/2010/main" val="243860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7F70-1007-419E-B6A5-342B9F26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98500"/>
          </a:xfrm>
        </p:spPr>
        <p:txBody>
          <a:bodyPr/>
          <a:lstStyle/>
          <a:p>
            <a:pPr algn="ctr"/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UPLOADED SST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15723-6C73-4485-AC93-EF3508D6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7093"/>
            <a:ext cx="9905998" cy="229944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2023-10-20		-	2023-10-29			9 days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Global Metop/AVHRR sub-skin Sea Surface Temperature (GBL SST) is a 12 hourly synthesis on a 0.05° global grid.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F3294-D50E-4206-8B87-EB0657DF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11" y="3542717"/>
            <a:ext cx="4746813" cy="27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C2F4E3-ADDD-4309-9DFC-2D91D57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29117"/>
            <a:ext cx="9905998" cy="1905000"/>
          </a:xfrm>
        </p:spPr>
        <p:txBody>
          <a:bodyPr/>
          <a:lstStyle/>
          <a:p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MEDICANE WRF MODEL ANALYSIS OUTPUTS</a:t>
            </a:r>
          </a:p>
        </p:txBody>
      </p:sp>
    </p:spTree>
    <p:extLst>
      <p:ext uri="{BB962C8B-B14F-4D97-AF65-F5344CB8AC3E}">
        <p14:creationId xmlns:p14="http://schemas.microsoft.com/office/powerpoint/2010/main" val="52908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7F70-1007-419E-B6A5-342B9F26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98500"/>
          </a:xfrm>
        </p:spPr>
        <p:txBody>
          <a:bodyPr/>
          <a:lstStyle/>
          <a:p>
            <a:pPr algn="ctr"/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ANALYSED MEDICANE CASE OUTPUTS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15723-6C73-4485-AC93-EF3508D6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30017"/>
            <a:ext cx="9905998" cy="48254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1995-01-12		-	1995-01-18			6 days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1996-09-09		-	1996-09-15			6 days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1996-10-04		-	1996-10-10			6 days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2006-09-23		-	2006-09-29			6 days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2023-09-02		-	2023-09-13			11 days</a:t>
            </a:r>
          </a:p>
        </p:txBody>
      </p:sp>
    </p:spTree>
    <p:extLst>
      <p:ext uri="{BB962C8B-B14F-4D97-AF65-F5344CB8AC3E}">
        <p14:creationId xmlns:p14="http://schemas.microsoft.com/office/powerpoint/2010/main" val="33881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7F70-1007-419E-B6A5-342B9F26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98500"/>
          </a:xfrm>
        </p:spPr>
        <p:txBody>
          <a:bodyPr/>
          <a:lstStyle/>
          <a:p>
            <a:pPr algn="ctr"/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DETAILS OF THE MEDICANE CASE OUTPUTS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15723-6C73-4485-AC93-EF3508D6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422948"/>
            <a:ext cx="11349317" cy="48254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4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Variables: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400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 			|  DESCRIPTION 							| UNIT   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 		| Sea Surface Temperature				| (K)    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			| Temperature at 2m height				| (K)    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PSFC		| Surface Pressure						| (Pa)   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U10		| U-component of wind speed at 10m height	| (m/sec)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V10 		| V-component of wind speed at 10m height 	| (m/sec)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RAINC		| Accumulated total cumulus precipitation	| (mm)    |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RAINNC	| Accumulated total grid scale precipitation	| (mm)    |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**NOTE #1:** `TOTAL_RAIN = RAINC + RAINNC`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**NOTE #2:** The original spatial resolution of the WRF model run is `9 km x 9 km` and has been interpolated to approximately `5.6 km` (`0.05 degrees`)  using cubic interpolation. No information was lost.</a:t>
            </a:r>
          </a:p>
        </p:txBody>
      </p:sp>
    </p:spTree>
    <p:extLst>
      <p:ext uri="{BB962C8B-B14F-4D97-AF65-F5344CB8AC3E}">
        <p14:creationId xmlns:p14="http://schemas.microsoft.com/office/powerpoint/2010/main" val="26921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7F70-1007-419E-B6A5-342B9F26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98500"/>
          </a:xfrm>
        </p:spPr>
        <p:txBody>
          <a:bodyPr/>
          <a:lstStyle/>
          <a:p>
            <a:pPr algn="ctr"/>
            <a:r>
              <a:rPr lang="tr-TR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DETAILS OF THE MEDICANE CASE OUTPUTS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15723-6C73-4485-AC93-EF3508D6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1630017"/>
            <a:ext cx="10932459" cy="48254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Grid Features: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FEATURE 			|  VALUE						| DESCRIPTION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Dimensions		|             `(time, lat, lon)`		|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Resolution		| `1 hour x 0.05 deg x 0.05 deg`	| `Spatial = ~5.6 km`       		                |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Latitude			|               `24.0N - 43.45N`		| `(lat_max - lat_min)/0.05 + 1 = 390 rows` |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Longitude		|               `0.35E - 38.35E`		| `(lon_max - lon_min)/0.05 + 1 = 761 cols` |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6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**NOTE #3:** Some grids contain `NaN` values due to the conversion from the Lambert Conformal projection to the Geographic Coordinate System.</a:t>
            </a:r>
          </a:p>
        </p:txBody>
      </p:sp>
    </p:spTree>
    <p:extLst>
      <p:ext uri="{BB962C8B-B14F-4D97-AF65-F5344CB8AC3E}">
        <p14:creationId xmlns:p14="http://schemas.microsoft.com/office/powerpoint/2010/main" val="4017641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911</TotalTime>
  <Words>486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Data Pre-processing and Uploading </vt:lpstr>
      <vt:lpstr>RASDAMAN DATA IMPORT SCHEMATIC PROCEDURE</vt:lpstr>
      <vt:lpstr>UPLOADED AND IMPORTED DATA</vt:lpstr>
      <vt:lpstr>Global L3C AVHRR Sea Surface Temperature (TEST DATA)  </vt:lpstr>
      <vt:lpstr>UPLOADED SST DATA</vt:lpstr>
      <vt:lpstr>MEDICANE WRF MODEL ANALYSIS OUTPUTS</vt:lpstr>
      <vt:lpstr>ANALYSED MEDICANE CASE OUTPUTS</vt:lpstr>
      <vt:lpstr>DETAILS OF THE MEDICANE CASE OUTPUTS</vt:lpstr>
      <vt:lpstr>DETAILS OF THE MEDICANE CASE OUTPUTS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 Townsville Floods in Australia in FebRUARY 2019</dc:title>
  <dc:creator>oguzhan kolay</dc:creator>
  <cp:lastModifiedBy>okee</cp:lastModifiedBy>
  <cp:revision>77</cp:revision>
  <dcterms:created xsi:type="dcterms:W3CDTF">2019-10-16T15:05:40Z</dcterms:created>
  <dcterms:modified xsi:type="dcterms:W3CDTF">2024-10-18T08:07:02Z</dcterms:modified>
</cp:coreProperties>
</file>